
<file path=[Content_Types].xml><?xml version="1.0" encoding="utf-8"?>
<Types xmlns="http://schemas.openxmlformats.org/package/2006/content-types">
  <Override PartName="/ppt/notesSlides/notesSlide2.xml" ContentType="application/vnd.openxmlformats-officedocument.presentationml.notesSlide+xml"/>
  <Override PartName="/ppt/tags/tag8.xml" ContentType="application/vnd.openxmlformats-officedocument.presentationml.tags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29.xml" ContentType="application/vnd.openxmlformats-officedocument.presentationml.tags+xml"/>
  <Override PartName="/ppt/notesSlides/notesSlide16.xml" ContentType="application/vnd.openxmlformats-officedocument.presentationml.notesSlide+xml"/>
  <Override PartName="/ppt/tags/tag38.xml" ContentType="application/vnd.openxmlformats-officedocument.presentationml.tags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tags/tag16.xml" ContentType="application/vnd.openxmlformats-officedocument.presentationml.tags+xml"/>
  <Override PartName="/ppt/tags/tag18.xml" ContentType="application/vnd.openxmlformats-officedocument.presentationml.tags+xml"/>
  <Override PartName="/ppt/tags/tag27.xml" ContentType="application/vnd.openxmlformats-officedocument.presentationml.tags+xml"/>
  <Override PartName="/ppt/notesSlides/notesSlide14.xml" ContentType="application/vnd.openxmlformats-officedocument.presentationml.notesSlide+xml"/>
  <Override PartName="/ppt/tags/tag36.xml" ContentType="application/vnd.openxmlformats-officedocument.presentationml.tags+xml"/>
  <Override PartName="/ppt/tags/tag14.xml" ContentType="application/vnd.openxmlformats-officedocument.presentationml.tags+xml"/>
  <Override PartName="/ppt/notesSlides/notesSlide9.xml" ContentType="application/vnd.openxmlformats-officedocument.presentationml.notesSlide+xml"/>
  <Override PartName="/ppt/tags/tag25.xml" ContentType="application/vnd.openxmlformats-officedocument.presentationml.tags+xml"/>
  <Override PartName="/ppt/notesSlides/notesSlide12.xml" ContentType="application/vnd.openxmlformats-officedocument.presentationml.notesSlide+xml"/>
  <Override PartName="/ppt/tags/tag34.xml" ContentType="application/vnd.openxmlformats-officedocument.presentationml.tags+xml"/>
  <Override PartName="/ppt/tags/tag12.xml" ContentType="application/vnd.openxmlformats-officedocument.presentationml.tags+xml"/>
  <Override PartName="/ppt/notesSlides/notesSlide7.xml" ContentType="application/vnd.openxmlformats-officedocument.presentationml.notesSlide+xml"/>
  <Override PartName="/ppt/diagrams/layout1.xml" ContentType="application/vnd.openxmlformats-officedocument.drawingml.diagramLayout+xml"/>
  <Override PartName="/ppt/notesSlides/notesSlide10.xml" ContentType="application/vnd.openxmlformats-officedocument.presentationml.notesSlide+xml"/>
  <Override PartName="/ppt/tags/tag23.xml" ContentType="application/vnd.openxmlformats-officedocument.presentationml.tags+xml"/>
  <Override PartName="/ppt/tags/tag32.xml" ContentType="application/vnd.openxmlformats-officedocument.presentationml.tags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ags/tag9.xml" ContentType="application/vnd.openxmlformats-officedocument.presentationml.tags+xml"/>
  <Override PartName="/ppt/notesSlides/notesSlide5.xml" ContentType="application/vnd.openxmlformats-officedocument.presentationml.notesSlide+xml"/>
  <Override PartName="/ppt/tags/tag10.xml" ContentType="application/vnd.openxmlformats-officedocument.presentationml.tags+xml"/>
  <Override PartName="/ppt/tags/tag21.xml" ContentType="application/vnd.openxmlformats-officedocument.presentationml.tags+xml"/>
  <Override PartName="/ppt/tags/tag30.xml" ContentType="application/vnd.openxmlformats-officedocument.presentationml.tag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tags/tag7.xml" ContentType="application/vnd.openxmlformats-officedocument.presentationml.tag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diagrams/drawing1.xml" ContentType="application/vnd.ms-office.drawingml.diagramDrawing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tags/tag3.xml" ContentType="application/vnd.openxmlformats-officedocument.presentationml.tags+xml"/>
  <Override PartName="/ppt/diagrams/quickStyle1.xml" ContentType="application/vnd.openxmlformats-officedocument.drawingml.diagramStyle+xml"/>
  <Override PartName="/ppt/notesSlides/notesSlide17.xml" ContentType="application/vnd.openxmlformats-officedocument.presentationml.notesSlide+xml"/>
  <Override PartName="/ppt/tags/tag39.xml" ContentType="application/vnd.openxmlformats-officedocument.presentationml.tags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ppt/tags/tag19.xml" ContentType="application/vnd.openxmlformats-officedocument.presentationml.tags+xml"/>
  <Override PartName="/ppt/tags/tag28.xml" ContentType="application/vnd.openxmlformats-officedocument.presentationml.tags+xml"/>
  <Override PartName="/ppt/notesSlides/notesSlide15.xml" ContentType="application/vnd.openxmlformats-officedocument.presentationml.notesSlide+xml"/>
  <Override PartName="/ppt/tags/tag37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tags/tag17.xml" ContentType="application/vnd.openxmlformats-officedocument.presentationml.tags+xml"/>
  <Override PartName="/ppt/tags/tag26.xml" ContentType="application/vnd.openxmlformats-officedocument.presentationml.tags+xml"/>
  <Override PartName="/ppt/notesSlides/notesSlide13.xml" ContentType="application/vnd.openxmlformats-officedocument.presentationml.notesSlide+xml"/>
  <Override PartName="/ppt/tags/tag35.xml" ContentType="application/vnd.openxmlformats-officedocument.presentationml.tags+xml"/>
  <Override PartName="/ppt/slideLayouts/slideLayout10.xml" ContentType="application/vnd.openxmlformats-officedocument.presentationml.slideLayout+xml"/>
  <Override PartName="/ppt/tags/tag15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tags/tag24.xml" ContentType="application/vnd.openxmlformats-officedocument.presentationml.tags+xml"/>
  <Override PartName="/ppt/tags/tag33.xml" ContentType="application/vnd.openxmlformats-officedocument.presentationml.tags+xml"/>
  <Override PartName="/ppt/notesSlides/notesSlide6.xml" ContentType="application/vnd.openxmlformats-officedocument.presentationml.notesSlide+xml"/>
  <Override PartName="/ppt/tags/tag13.xml" ContentType="application/vnd.openxmlformats-officedocument.presentationml.tags+xml"/>
  <Override PartName="/ppt/tags/tag22.xml" ContentType="application/vnd.openxmlformats-officedocument.presentationml.tags+xml"/>
  <Override PartName="/ppt/tags/tag31.xml" ContentType="application/vnd.openxmlformats-officedocument.presentationml.tags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ppt/tags/tag11.xml" ContentType="application/vnd.openxmlformats-officedocument.presentationml.tags+xml"/>
  <Override PartName="/ppt/diagrams/data1.xml" ContentType="application/vnd.openxmlformats-officedocument.drawingml.diagramData+xml"/>
  <Override PartName="/ppt/tags/tag20.xml" ContentType="application/vnd.openxmlformats-officedocument.presentationml.tags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1"/>
  </p:notesMasterIdLst>
  <p:sldIdLst>
    <p:sldId id="256" r:id="rId2"/>
    <p:sldId id="257" r:id="rId3"/>
    <p:sldId id="263" r:id="rId4"/>
    <p:sldId id="258" r:id="rId5"/>
    <p:sldId id="259" r:id="rId6"/>
    <p:sldId id="280" r:id="rId7"/>
    <p:sldId id="260" r:id="rId8"/>
    <p:sldId id="266" r:id="rId9"/>
    <p:sldId id="267" r:id="rId10"/>
    <p:sldId id="268" r:id="rId11"/>
    <p:sldId id="269" r:id="rId12"/>
    <p:sldId id="273" r:id="rId13"/>
    <p:sldId id="270" r:id="rId14"/>
    <p:sldId id="271" r:id="rId15"/>
    <p:sldId id="277" r:id="rId16"/>
    <p:sldId id="274" r:id="rId17"/>
    <p:sldId id="275" r:id="rId18"/>
    <p:sldId id="276" r:id="rId19"/>
    <p:sldId id="278" r:id="rId20"/>
  </p:sldIdLst>
  <p:sldSz cx="9144000" cy="6858000" type="screen4x3"/>
  <p:notesSz cx="6858000" cy="9144000"/>
  <p:defaultTextStyle>
    <a:defPPr>
      <a:defRPr lang="ca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70E1C80-78AE-4C27-A009-AD37534F9D1B}" type="doc">
      <dgm:prSet loTypeId="urn:microsoft.com/office/officeart/2005/8/layout/equation1" loCatId="process" qsTypeId="urn:microsoft.com/office/officeart/2005/8/quickstyle/simple1" qsCatId="simple" csTypeId="urn:microsoft.com/office/officeart/2005/8/colors/colorful1" csCatId="colorful" phldr="1"/>
      <dgm:spPr/>
    </dgm:pt>
    <dgm:pt modelId="{2708100C-6DF2-4563-B8CB-18E114513976}">
      <dgm:prSet phldrT="[Texto]"/>
      <dgm:spPr/>
      <dgm:t>
        <a:bodyPr/>
        <a:lstStyle/>
        <a:p>
          <a:r>
            <a:rPr lang="en-US" b="1" noProof="0" dirty="0" err="1" smtClean="0"/>
            <a:t>Documento</a:t>
          </a:r>
          <a:r>
            <a:rPr lang="en-US" b="1" noProof="0" dirty="0" smtClean="0"/>
            <a:t> MS Word </a:t>
          </a:r>
          <a:r>
            <a:rPr lang="en-US" b="1" noProof="0" dirty="0" err="1" smtClean="0"/>
            <a:t>bien</a:t>
          </a:r>
          <a:r>
            <a:rPr lang="en-US" b="1" noProof="0" dirty="0" smtClean="0"/>
            <a:t> </a:t>
          </a:r>
          <a:r>
            <a:rPr lang="en-US" b="1" noProof="0" dirty="0" err="1" smtClean="0"/>
            <a:t>diseñado</a:t>
          </a:r>
          <a:endParaRPr lang="en-US" b="1" noProof="0" dirty="0"/>
        </a:p>
      </dgm:t>
    </dgm:pt>
    <dgm:pt modelId="{738E6A1B-62BF-4FFA-898A-0B076EBA6485}" type="parTrans" cxnId="{FEF78413-6447-4ECA-A1DD-D7D3A4A94F99}">
      <dgm:prSet/>
      <dgm:spPr/>
      <dgm:t>
        <a:bodyPr/>
        <a:lstStyle/>
        <a:p>
          <a:endParaRPr lang="ca-ES"/>
        </a:p>
      </dgm:t>
    </dgm:pt>
    <dgm:pt modelId="{88AFB5D6-C186-4077-B4F9-DA42473AC781}" type="sibTrans" cxnId="{FEF78413-6447-4ECA-A1DD-D7D3A4A94F99}">
      <dgm:prSet/>
      <dgm:spPr/>
      <dgm:t>
        <a:bodyPr/>
        <a:lstStyle/>
        <a:p>
          <a:endParaRPr lang="ca-ES"/>
        </a:p>
      </dgm:t>
    </dgm:pt>
    <dgm:pt modelId="{A87E5013-F796-428B-88A2-E09BC28C4E32}">
      <dgm:prSet phldrT="[Texto]"/>
      <dgm:spPr/>
      <dgm:t>
        <a:bodyPr/>
        <a:lstStyle/>
        <a:p>
          <a:r>
            <a:rPr lang="en-US" b="1" noProof="0" dirty="0" err="1" smtClean="0"/>
            <a:t>Conversión</a:t>
          </a:r>
          <a:r>
            <a:rPr lang="en-US" b="1" noProof="0" dirty="0" smtClean="0"/>
            <a:t> con el </a:t>
          </a:r>
          <a:r>
            <a:rPr lang="en-US" b="1" noProof="0" dirty="0" err="1" smtClean="0"/>
            <a:t>complemento</a:t>
          </a:r>
          <a:r>
            <a:rPr lang="en-US" b="1" noProof="0" dirty="0" smtClean="0"/>
            <a:t> Word to DAISY add-in</a:t>
          </a:r>
          <a:endParaRPr lang="en-US" b="1" noProof="0" dirty="0"/>
        </a:p>
      </dgm:t>
    </dgm:pt>
    <dgm:pt modelId="{B5789D66-340A-46A6-9DEC-FD44A4A753D4}" type="parTrans" cxnId="{309AD5B2-45E2-4396-8288-89AE0DB25EF6}">
      <dgm:prSet/>
      <dgm:spPr/>
      <dgm:t>
        <a:bodyPr/>
        <a:lstStyle/>
        <a:p>
          <a:endParaRPr lang="ca-ES"/>
        </a:p>
      </dgm:t>
    </dgm:pt>
    <dgm:pt modelId="{17105A9A-6A19-4D04-9844-52EFFB6CF97A}" type="sibTrans" cxnId="{309AD5B2-45E2-4396-8288-89AE0DB25EF6}">
      <dgm:prSet/>
      <dgm:spPr/>
      <dgm:t>
        <a:bodyPr/>
        <a:lstStyle/>
        <a:p>
          <a:endParaRPr lang="ca-ES"/>
        </a:p>
      </dgm:t>
    </dgm:pt>
    <dgm:pt modelId="{27EF522F-B4DA-4FCC-8381-90D6A6CC56EB}">
      <dgm:prSet phldrT="[Texto]"/>
      <dgm:spPr/>
      <dgm:t>
        <a:bodyPr/>
        <a:lstStyle/>
        <a:p>
          <a:r>
            <a:rPr lang="en-US" b="1" noProof="0" dirty="0" err="1" smtClean="0"/>
            <a:t>Fichero</a:t>
          </a:r>
          <a:r>
            <a:rPr lang="en-US" b="1" noProof="0" dirty="0" smtClean="0"/>
            <a:t> XML</a:t>
          </a:r>
        </a:p>
        <a:p>
          <a:r>
            <a:rPr lang="en-US" b="1" noProof="0" dirty="0" smtClean="0"/>
            <a:t>o</a:t>
          </a:r>
        </a:p>
        <a:p>
          <a:r>
            <a:rPr lang="en-US" b="1" noProof="0" dirty="0" err="1" smtClean="0"/>
            <a:t>Libro</a:t>
          </a:r>
          <a:r>
            <a:rPr lang="en-US" b="1" noProof="0" dirty="0" smtClean="0"/>
            <a:t> DAISY </a:t>
          </a:r>
          <a:r>
            <a:rPr lang="en-US" b="1" noProof="0" dirty="0" err="1" smtClean="0"/>
            <a:t>completo</a:t>
          </a:r>
          <a:endParaRPr lang="en-US" b="1" noProof="0" dirty="0"/>
        </a:p>
      </dgm:t>
    </dgm:pt>
    <dgm:pt modelId="{69104716-799B-4CAF-B10A-99DC076D8E4C}" type="parTrans" cxnId="{1AB8C5F5-B5EC-4C5A-A372-7EB7D91BEF34}">
      <dgm:prSet/>
      <dgm:spPr/>
      <dgm:t>
        <a:bodyPr/>
        <a:lstStyle/>
        <a:p>
          <a:endParaRPr lang="ca-ES"/>
        </a:p>
      </dgm:t>
    </dgm:pt>
    <dgm:pt modelId="{7A872732-F4AA-439D-A0D2-C51A7F1A8371}" type="sibTrans" cxnId="{1AB8C5F5-B5EC-4C5A-A372-7EB7D91BEF34}">
      <dgm:prSet/>
      <dgm:spPr/>
      <dgm:t>
        <a:bodyPr/>
        <a:lstStyle/>
        <a:p>
          <a:endParaRPr lang="ca-ES"/>
        </a:p>
      </dgm:t>
    </dgm:pt>
    <dgm:pt modelId="{D17CEB80-A64F-4101-8898-E9EE2910D6F8}" type="pres">
      <dgm:prSet presAssocID="{F70E1C80-78AE-4C27-A009-AD37534F9D1B}" presName="linearFlow" presStyleCnt="0">
        <dgm:presLayoutVars>
          <dgm:dir/>
          <dgm:resizeHandles val="exact"/>
        </dgm:presLayoutVars>
      </dgm:prSet>
      <dgm:spPr/>
    </dgm:pt>
    <dgm:pt modelId="{E45900E9-0540-4332-8347-2F822CC102D1}" type="pres">
      <dgm:prSet presAssocID="{2708100C-6DF2-4563-B8CB-18E114513976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ca-ES"/>
        </a:p>
      </dgm:t>
    </dgm:pt>
    <dgm:pt modelId="{DBE6567C-EC37-4142-84F1-02EA160CC16D}" type="pres">
      <dgm:prSet presAssocID="{88AFB5D6-C186-4077-B4F9-DA42473AC781}" presName="spacerL" presStyleCnt="0"/>
      <dgm:spPr/>
    </dgm:pt>
    <dgm:pt modelId="{9C9DA5AF-3558-4B26-A830-D916499E2B2F}" type="pres">
      <dgm:prSet presAssocID="{88AFB5D6-C186-4077-B4F9-DA42473AC781}" presName="sibTrans" presStyleLbl="sibTrans2D1" presStyleIdx="0" presStyleCnt="2"/>
      <dgm:spPr/>
      <dgm:t>
        <a:bodyPr/>
        <a:lstStyle/>
        <a:p>
          <a:endParaRPr lang="ca-ES"/>
        </a:p>
      </dgm:t>
    </dgm:pt>
    <dgm:pt modelId="{148E7C13-8D08-460F-848F-76518BA5427F}" type="pres">
      <dgm:prSet presAssocID="{88AFB5D6-C186-4077-B4F9-DA42473AC781}" presName="spacerR" presStyleCnt="0"/>
      <dgm:spPr/>
    </dgm:pt>
    <dgm:pt modelId="{8F6352B8-FB23-4F2F-B52B-85CBE299BAFF}" type="pres">
      <dgm:prSet presAssocID="{A87E5013-F796-428B-88A2-E09BC28C4E32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ca-ES"/>
        </a:p>
      </dgm:t>
    </dgm:pt>
    <dgm:pt modelId="{753B0662-FE66-4492-AA57-6E07371274D4}" type="pres">
      <dgm:prSet presAssocID="{17105A9A-6A19-4D04-9844-52EFFB6CF97A}" presName="spacerL" presStyleCnt="0"/>
      <dgm:spPr/>
    </dgm:pt>
    <dgm:pt modelId="{6BC2D1D9-7013-4000-86BC-859A86D68DAB}" type="pres">
      <dgm:prSet presAssocID="{17105A9A-6A19-4D04-9844-52EFFB6CF97A}" presName="sibTrans" presStyleLbl="sibTrans2D1" presStyleIdx="1" presStyleCnt="2"/>
      <dgm:spPr/>
      <dgm:t>
        <a:bodyPr/>
        <a:lstStyle/>
        <a:p>
          <a:endParaRPr lang="ca-ES"/>
        </a:p>
      </dgm:t>
    </dgm:pt>
    <dgm:pt modelId="{D9558BE0-BFC1-448F-A792-90E91FC1BA2B}" type="pres">
      <dgm:prSet presAssocID="{17105A9A-6A19-4D04-9844-52EFFB6CF97A}" presName="spacerR" presStyleCnt="0"/>
      <dgm:spPr/>
    </dgm:pt>
    <dgm:pt modelId="{B01D9B3E-7355-4937-969E-56A87A112757}" type="pres">
      <dgm:prSet presAssocID="{27EF522F-B4DA-4FCC-8381-90D6A6CC56EB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ca-ES"/>
        </a:p>
      </dgm:t>
    </dgm:pt>
  </dgm:ptLst>
  <dgm:cxnLst>
    <dgm:cxn modelId="{1824AD33-F5D6-490D-9DAE-428060FBAAAE}" type="presOf" srcId="{17105A9A-6A19-4D04-9844-52EFFB6CF97A}" destId="{6BC2D1D9-7013-4000-86BC-859A86D68DAB}" srcOrd="0" destOrd="0" presId="urn:microsoft.com/office/officeart/2005/8/layout/equation1"/>
    <dgm:cxn modelId="{309AD5B2-45E2-4396-8288-89AE0DB25EF6}" srcId="{F70E1C80-78AE-4C27-A009-AD37534F9D1B}" destId="{A87E5013-F796-428B-88A2-E09BC28C4E32}" srcOrd="1" destOrd="0" parTransId="{B5789D66-340A-46A6-9DEC-FD44A4A753D4}" sibTransId="{17105A9A-6A19-4D04-9844-52EFFB6CF97A}"/>
    <dgm:cxn modelId="{CCE2AA74-B1B3-45B3-83E7-0201160E1DFB}" type="presOf" srcId="{88AFB5D6-C186-4077-B4F9-DA42473AC781}" destId="{9C9DA5AF-3558-4B26-A830-D916499E2B2F}" srcOrd="0" destOrd="0" presId="urn:microsoft.com/office/officeart/2005/8/layout/equation1"/>
    <dgm:cxn modelId="{5B30E162-5130-45DF-B891-A10314C94259}" type="presOf" srcId="{F70E1C80-78AE-4C27-A009-AD37534F9D1B}" destId="{D17CEB80-A64F-4101-8898-E9EE2910D6F8}" srcOrd="0" destOrd="0" presId="urn:microsoft.com/office/officeart/2005/8/layout/equation1"/>
    <dgm:cxn modelId="{625AC229-B948-41EA-A1A4-22966B5DE1A0}" type="presOf" srcId="{A87E5013-F796-428B-88A2-E09BC28C4E32}" destId="{8F6352B8-FB23-4F2F-B52B-85CBE299BAFF}" srcOrd="0" destOrd="0" presId="urn:microsoft.com/office/officeart/2005/8/layout/equation1"/>
    <dgm:cxn modelId="{ED499BF4-2DBE-4FA7-9630-190DCB7C9377}" type="presOf" srcId="{2708100C-6DF2-4563-B8CB-18E114513976}" destId="{E45900E9-0540-4332-8347-2F822CC102D1}" srcOrd="0" destOrd="0" presId="urn:microsoft.com/office/officeart/2005/8/layout/equation1"/>
    <dgm:cxn modelId="{FEF78413-6447-4ECA-A1DD-D7D3A4A94F99}" srcId="{F70E1C80-78AE-4C27-A009-AD37534F9D1B}" destId="{2708100C-6DF2-4563-B8CB-18E114513976}" srcOrd="0" destOrd="0" parTransId="{738E6A1B-62BF-4FFA-898A-0B076EBA6485}" sibTransId="{88AFB5D6-C186-4077-B4F9-DA42473AC781}"/>
    <dgm:cxn modelId="{1AB8C5F5-B5EC-4C5A-A372-7EB7D91BEF34}" srcId="{F70E1C80-78AE-4C27-A009-AD37534F9D1B}" destId="{27EF522F-B4DA-4FCC-8381-90D6A6CC56EB}" srcOrd="2" destOrd="0" parTransId="{69104716-799B-4CAF-B10A-99DC076D8E4C}" sibTransId="{7A872732-F4AA-439D-A0D2-C51A7F1A8371}"/>
    <dgm:cxn modelId="{37932449-E34E-43A0-8DED-9E69721E4FBC}" type="presOf" srcId="{27EF522F-B4DA-4FCC-8381-90D6A6CC56EB}" destId="{B01D9B3E-7355-4937-969E-56A87A112757}" srcOrd="0" destOrd="0" presId="urn:microsoft.com/office/officeart/2005/8/layout/equation1"/>
    <dgm:cxn modelId="{3AB5BA85-04BE-47CD-AED4-60A379B81FC4}" type="presParOf" srcId="{D17CEB80-A64F-4101-8898-E9EE2910D6F8}" destId="{E45900E9-0540-4332-8347-2F822CC102D1}" srcOrd="0" destOrd="0" presId="urn:microsoft.com/office/officeart/2005/8/layout/equation1"/>
    <dgm:cxn modelId="{A4FB5FA1-D961-4E4A-B8E9-6C240BDC02C6}" type="presParOf" srcId="{D17CEB80-A64F-4101-8898-E9EE2910D6F8}" destId="{DBE6567C-EC37-4142-84F1-02EA160CC16D}" srcOrd="1" destOrd="0" presId="urn:microsoft.com/office/officeart/2005/8/layout/equation1"/>
    <dgm:cxn modelId="{EFD9B0FD-7FB9-4D2B-9513-4307A0D85888}" type="presParOf" srcId="{D17CEB80-A64F-4101-8898-E9EE2910D6F8}" destId="{9C9DA5AF-3558-4B26-A830-D916499E2B2F}" srcOrd="2" destOrd="0" presId="urn:microsoft.com/office/officeart/2005/8/layout/equation1"/>
    <dgm:cxn modelId="{5FDEFA3C-F82C-430A-A1DA-4A7AA8C0EE4F}" type="presParOf" srcId="{D17CEB80-A64F-4101-8898-E9EE2910D6F8}" destId="{148E7C13-8D08-460F-848F-76518BA5427F}" srcOrd="3" destOrd="0" presId="urn:microsoft.com/office/officeart/2005/8/layout/equation1"/>
    <dgm:cxn modelId="{17AE1116-C0F5-4EFF-BA9A-DE434C398D93}" type="presParOf" srcId="{D17CEB80-A64F-4101-8898-E9EE2910D6F8}" destId="{8F6352B8-FB23-4F2F-B52B-85CBE299BAFF}" srcOrd="4" destOrd="0" presId="urn:microsoft.com/office/officeart/2005/8/layout/equation1"/>
    <dgm:cxn modelId="{0A4FAFA3-3854-4E2E-9FD8-4A925AA8F09E}" type="presParOf" srcId="{D17CEB80-A64F-4101-8898-E9EE2910D6F8}" destId="{753B0662-FE66-4492-AA57-6E07371274D4}" srcOrd="5" destOrd="0" presId="urn:microsoft.com/office/officeart/2005/8/layout/equation1"/>
    <dgm:cxn modelId="{3BADDD37-A2CA-4722-8CAD-2F21904F9A00}" type="presParOf" srcId="{D17CEB80-A64F-4101-8898-E9EE2910D6F8}" destId="{6BC2D1D9-7013-4000-86BC-859A86D68DAB}" srcOrd="6" destOrd="0" presId="urn:microsoft.com/office/officeart/2005/8/layout/equation1"/>
    <dgm:cxn modelId="{0000DD3C-B252-4259-85FF-82B558CA5A0B}" type="presParOf" srcId="{D17CEB80-A64F-4101-8898-E9EE2910D6F8}" destId="{D9558BE0-BFC1-448F-A792-90E91FC1BA2B}" srcOrd="7" destOrd="0" presId="urn:microsoft.com/office/officeart/2005/8/layout/equation1"/>
    <dgm:cxn modelId="{B48F3CF6-52F4-4005-AF9C-37E0FA1FD961}" type="presParOf" srcId="{D17CEB80-A64F-4101-8898-E9EE2910D6F8}" destId="{B01D9B3E-7355-4937-969E-56A87A112757}" srcOrd="8" destOrd="0" presId="urn:microsoft.com/office/officeart/2005/8/layout/equation1"/>
  </dgm:cxnLst>
  <dgm:bg/>
  <dgm:whole/>
  <dgm:extLst>
    <a:ext uri="http://schemas.microsoft.com/office/drawing/2008/diagram">
      <dsp:dataModelExt xmlns:dsp="http://schemas.microsoft.com/office/drawing/2008/diagram" xmlns="" relId="rId10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45900E9-0540-4332-8347-2F822CC102D1}">
      <dsp:nvSpPr>
        <dsp:cNvPr id="0" name=""/>
        <dsp:cNvSpPr/>
      </dsp:nvSpPr>
      <dsp:spPr>
        <a:xfrm>
          <a:off x="1383" y="1345790"/>
          <a:ext cx="1834381" cy="1834381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noProof="0" dirty="0" err="1" smtClean="0"/>
            <a:t>Documento</a:t>
          </a:r>
          <a:r>
            <a:rPr lang="en-US" sz="1400" b="1" kern="1200" noProof="0" dirty="0" smtClean="0"/>
            <a:t> MS Word </a:t>
          </a:r>
          <a:r>
            <a:rPr lang="en-US" sz="1400" b="1" kern="1200" noProof="0" dirty="0" err="1" smtClean="0"/>
            <a:t>bien</a:t>
          </a:r>
          <a:r>
            <a:rPr lang="en-US" sz="1400" b="1" kern="1200" noProof="0" dirty="0" smtClean="0"/>
            <a:t> </a:t>
          </a:r>
          <a:r>
            <a:rPr lang="en-US" sz="1400" b="1" kern="1200" noProof="0" dirty="0" err="1" smtClean="0"/>
            <a:t>diseñado</a:t>
          </a:r>
          <a:endParaRPr lang="en-US" sz="1400" b="1" kern="1200" noProof="0" dirty="0"/>
        </a:p>
      </dsp:txBody>
      <dsp:txXfrm>
        <a:off x="1383" y="1345790"/>
        <a:ext cx="1834381" cy="1834381"/>
      </dsp:txXfrm>
    </dsp:sp>
    <dsp:sp modelId="{9C9DA5AF-3558-4B26-A830-D916499E2B2F}">
      <dsp:nvSpPr>
        <dsp:cNvPr id="0" name=""/>
        <dsp:cNvSpPr/>
      </dsp:nvSpPr>
      <dsp:spPr>
        <a:xfrm>
          <a:off x="1984716" y="1731010"/>
          <a:ext cx="1063941" cy="1063941"/>
        </a:xfrm>
        <a:prstGeom prst="mathPlus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ca-ES" sz="1100" kern="1200"/>
        </a:p>
      </dsp:txBody>
      <dsp:txXfrm>
        <a:off x="1984716" y="1731010"/>
        <a:ext cx="1063941" cy="1063941"/>
      </dsp:txXfrm>
    </dsp:sp>
    <dsp:sp modelId="{8F6352B8-FB23-4F2F-B52B-85CBE299BAFF}">
      <dsp:nvSpPr>
        <dsp:cNvPr id="0" name=""/>
        <dsp:cNvSpPr/>
      </dsp:nvSpPr>
      <dsp:spPr>
        <a:xfrm>
          <a:off x="3197609" y="1345790"/>
          <a:ext cx="1834381" cy="1834381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noProof="0" dirty="0" err="1" smtClean="0"/>
            <a:t>Conversión</a:t>
          </a:r>
          <a:r>
            <a:rPr lang="en-US" sz="1400" b="1" kern="1200" noProof="0" dirty="0" smtClean="0"/>
            <a:t> con el </a:t>
          </a:r>
          <a:r>
            <a:rPr lang="en-US" sz="1400" b="1" kern="1200" noProof="0" dirty="0" err="1" smtClean="0"/>
            <a:t>complemento</a:t>
          </a:r>
          <a:r>
            <a:rPr lang="en-US" sz="1400" b="1" kern="1200" noProof="0" dirty="0" smtClean="0"/>
            <a:t> Word to DAISY add-in</a:t>
          </a:r>
          <a:endParaRPr lang="en-US" sz="1400" b="1" kern="1200" noProof="0" dirty="0"/>
        </a:p>
      </dsp:txBody>
      <dsp:txXfrm>
        <a:off x="3197609" y="1345790"/>
        <a:ext cx="1834381" cy="1834381"/>
      </dsp:txXfrm>
    </dsp:sp>
    <dsp:sp modelId="{6BC2D1D9-7013-4000-86BC-859A86D68DAB}">
      <dsp:nvSpPr>
        <dsp:cNvPr id="0" name=""/>
        <dsp:cNvSpPr/>
      </dsp:nvSpPr>
      <dsp:spPr>
        <a:xfrm>
          <a:off x="5180942" y="1731010"/>
          <a:ext cx="1063941" cy="1063941"/>
        </a:xfrm>
        <a:prstGeom prst="mathEqual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ca-ES" sz="1100" kern="1200"/>
        </a:p>
      </dsp:txBody>
      <dsp:txXfrm>
        <a:off x="5180942" y="1731010"/>
        <a:ext cx="1063941" cy="1063941"/>
      </dsp:txXfrm>
    </dsp:sp>
    <dsp:sp modelId="{B01D9B3E-7355-4937-969E-56A87A112757}">
      <dsp:nvSpPr>
        <dsp:cNvPr id="0" name=""/>
        <dsp:cNvSpPr/>
      </dsp:nvSpPr>
      <dsp:spPr>
        <a:xfrm>
          <a:off x="6393835" y="1345790"/>
          <a:ext cx="1834381" cy="1834381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noProof="0" dirty="0" err="1" smtClean="0"/>
            <a:t>Fichero</a:t>
          </a:r>
          <a:r>
            <a:rPr lang="en-US" sz="1400" b="1" kern="1200" noProof="0" dirty="0" smtClean="0"/>
            <a:t> XML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noProof="0" dirty="0" smtClean="0"/>
            <a:t>o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noProof="0" dirty="0" err="1" smtClean="0"/>
            <a:t>Libro</a:t>
          </a:r>
          <a:r>
            <a:rPr lang="en-US" sz="1400" b="1" kern="1200" noProof="0" dirty="0" smtClean="0"/>
            <a:t> DAISY </a:t>
          </a:r>
          <a:r>
            <a:rPr lang="en-US" sz="1400" b="1" kern="1200" noProof="0" dirty="0" err="1" smtClean="0"/>
            <a:t>completo</a:t>
          </a:r>
          <a:endParaRPr lang="en-US" sz="1400" b="1" kern="1200" noProof="0" dirty="0"/>
        </a:p>
      </dsp:txBody>
      <dsp:txXfrm>
        <a:off x="6393835" y="1345790"/>
        <a:ext cx="1834381" cy="183438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equation1">
  <dgm:title val=""/>
  <dgm:desc val=""/>
  <dgm:catLst>
    <dgm:cat type="relationship" pri="17000"/>
    <dgm:cat type="process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choose name="Name0">
      <dgm:if name="Name1" func="var" arg="dir" op="equ" val="norm">
        <dgm:alg type="lin">
          <dgm:param type="fallback" val="2D"/>
        </dgm:alg>
      </dgm:if>
      <dgm:else name="Name2">
        <dgm:alg type="lin">
          <dgm:param type="linDir" val="fromR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fact="0.58"/>
      <dgm:constr type="primFontSz" for="ch" ptType="node" op="equ" val="65"/>
      <dgm:constr type="primFontSz" for="ch" ptType="sibTrans" op="equ" val="55"/>
      <dgm:constr type="primFontSz" for="ch" ptType="sibTrans" refType="primFontSz" refFor="ch" refPtType="node" op="lte" fact="0.8"/>
      <dgm:constr type="w" for="ch" forName="spacerL" refType="w" refFor="ch" refPtType="sibTrans" fact="0.14"/>
      <dgm:constr type="w" for="ch" forName="spacerR" refType="w" refFor="ch" refPtType="sibTrans" fact="0.14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pacerL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ibTrans">
          <dgm:alg type="tx"/>
          <dgm:choose name="Name3">
            <dgm:if name="Name4" axis="followSib" ptType="sibTrans" func="cnt" op="equ" val="0">
              <dgm:shape xmlns:r="http://schemas.openxmlformats.org/officeDocument/2006/relationships" type="mathEqual" r:blip="">
                <dgm:adjLst/>
              </dgm:shape>
            </dgm:if>
            <dgm:else name="Name5">
              <dgm:shape xmlns:r="http://schemas.openxmlformats.org/officeDocument/2006/relationships" type="mathPlus" r:blip="">
                <dgm:adjLst/>
              </dgm:shape>
            </dgm:else>
          </dgm:choose>
          <dgm:presOf axis="self"/>
          <dgm:constrLst>
            <dgm:constr type="h" refType="w"/>
            <dgm:constr type="lMarg"/>
            <dgm:constr type="rMarg"/>
            <dgm:constr type="tMarg"/>
            <dgm:constr type="bMarg"/>
          </dgm:constrLst>
          <dgm:ruleLst>
            <dgm:rule type="primFontSz" val="5" fact="NaN" max="NaN"/>
          </dgm:ruleLst>
        </dgm:layoutNode>
        <dgm:layoutNode name="spacerR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a-ES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C5423A6-6ED0-4DD8-B758-332F99C705AE}" type="datetimeFigureOut">
              <a:rPr lang="ca-ES" smtClean="0"/>
              <a:pPr/>
              <a:t>20/07/2012</a:t>
            </a:fld>
            <a:endParaRPr lang="ca-ES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a-ES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ca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a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15A5AFA-2B0F-4582-8221-392DC75EF270}" type="slidenum">
              <a:rPr lang="ca-ES" smtClean="0"/>
              <a:pPr/>
              <a:t>‹Nº›</a:t>
            </a:fld>
            <a:endParaRPr lang="ca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a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5A5AFA-2B0F-4582-8221-392DC75EF270}" type="slidenum">
              <a:rPr lang="ca-ES" smtClean="0"/>
              <a:pPr/>
              <a:t>1</a:t>
            </a:fld>
            <a:endParaRPr lang="ca-E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a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5A5AFA-2B0F-4582-8221-392DC75EF270}" type="slidenum">
              <a:rPr lang="ca-ES" smtClean="0"/>
              <a:pPr/>
              <a:t>10</a:t>
            </a:fld>
            <a:endParaRPr lang="ca-E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a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5A5AFA-2B0F-4582-8221-392DC75EF270}" type="slidenum">
              <a:rPr lang="ca-ES" smtClean="0"/>
              <a:pPr/>
              <a:t>11</a:t>
            </a:fld>
            <a:endParaRPr lang="ca-E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a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5A5AFA-2B0F-4582-8221-392DC75EF270}" type="slidenum">
              <a:rPr lang="ca-ES" smtClean="0"/>
              <a:pPr/>
              <a:t>12</a:t>
            </a:fld>
            <a:endParaRPr lang="ca-E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a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5A5AFA-2B0F-4582-8221-392DC75EF270}" type="slidenum">
              <a:rPr lang="ca-ES" smtClean="0"/>
              <a:pPr/>
              <a:t>13</a:t>
            </a:fld>
            <a:endParaRPr lang="ca-E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a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5A5AFA-2B0F-4582-8221-392DC75EF270}" type="slidenum">
              <a:rPr lang="ca-ES" smtClean="0"/>
              <a:pPr/>
              <a:t>14</a:t>
            </a:fld>
            <a:endParaRPr lang="ca-E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a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5A5AFA-2B0F-4582-8221-392DC75EF270}" type="slidenum">
              <a:rPr lang="ca-ES" smtClean="0"/>
              <a:pPr/>
              <a:t>15</a:t>
            </a:fld>
            <a:endParaRPr lang="ca-E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a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5A5AFA-2B0F-4582-8221-392DC75EF270}" type="slidenum">
              <a:rPr lang="ca-ES" smtClean="0"/>
              <a:pPr/>
              <a:t>16</a:t>
            </a:fld>
            <a:endParaRPr lang="ca-E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a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5A5AFA-2B0F-4582-8221-392DC75EF270}" type="slidenum">
              <a:rPr lang="ca-ES" smtClean="0"/>
              <a:pPr/>
              <a:t>17</a:t>
            </a:fld>
            <a:endParaRPr lang="ca-E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a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5A5AFA-2B0F-4582-8221-392DC75EF270}" type="slidenum">
              <a:rPr lang="ca-ES" smtClean="0"/>
              <a:pPr/>
              <a:t>18</a:t>
            </a:fld>
            <a:endParaRPr lang="ca-E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a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5A5AFA-2B0F-4582-8221-392DC75EF270}" type="slidenum">
              <a:rPr lang="ca-ES" smtClean="0"/>
              <a:pPr/>
              <a:t>19</a:t>
            </a:fld>
            <a:endParaRPr lang="ca-E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a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5A5AFA-2B0F-4582-8221-392DC75EF270}" type="slidenum">
              <a:rPr lang="ca-ES" smtClean="0"/>
              <a:pPr/>
              <a:t>2</a:t>
            </a:fld>
            <a:endParaRPr lang="ca-E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a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5A5AFA-2B0F-4582-8221-392DC75EF270}" type="slidenum">
              <a:rPr lang="ca-ES" smtClean="0"/>
              <a:pPr/>
              <a:t>3</a:t>
            </a:fld>
            <a:endParaRPr lang="ca-E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a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5A5AFA-2B0F-4582-8221-392DC75EF270}" type="slidenum">
              <a:rPr lang="ca-ES" smtClean="0"/>
              <a:pPr/>
              <a:t>4</a:t>
            </a:fld>
            <a:endParaRPr lang="ca-E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a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5A5AFA-2B0F-4582-8221-392DC75EF270}" type="slidenum">
              <a:rPr lang="ca-ES" smtClean="0"/>
              <a:pPr/>
              <a:t>5</a:t>
            </a:fld>
            <a:endParaRPr lang="ca-E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a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5A5AFA-2B0F-4582-8221-392DC75EF270}" type="slidenum">
              <a:rPr lang="ca-ES" smtClean="0"/>
              <a:pPr/>
              <a:t>6</a:t>
            </a:fld>
            <a:endParaRPr lang="ca-E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a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5A5AFA-2B0F-4582-8221-392DC75EF270}" type="slidenum">
              <a:rPr lang="ca-ES" smtClean="0"/>
              <a:pPr/>
              <a:t>7</a:t>
            </a:fld>
            <a:endParaRPr lang="ca-E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a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5A5AFA-2B0F-4582-8221-392DC75EF270}" type="slidenum">
              <a:rPr lang="ca-ES" smtClean="0"/>
              <a:pPr/>
              <a:t>8</a:t>
            </a:fld>
            <a:endParaRPr lang="ca-E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a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5A5AFA-2B0F-4582-8221-392DC75EF270}" type="slidenum">
              <a:rPr lang="ca-ES" smtClean="0"/>
              <a:pPr/>
              <a:t>9</a:t>
            </a:fld>
            <a:endParaRPr lang="ca-E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9 Triángulo rectángulo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8 Título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17" name="16 Subtítulo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s-ES" smtClean="0"/>
              <a:t>Haga clic para modificar el estilo de subtítulo del patrón</a:t>
            </a:r>
            <a:endParaRPr kumimoji="0" lang="en-US"/>
          </a:p>
        </p:txBody>
      </p:sp>
      <p:grpSp>
        <p:nvGrpSpPr>
          <p:cNvPr id="2" name="1 Grupo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6 Forma libre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7 Forma libre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10 Forma libre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11 Conector recto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29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BEB7A907-87E8-4E08-B7B7-180726B0D3EB}" type="datetimeFigureOut">
              <a:rPr lang="ca-ES" smtClean="0"/>
              <a:pPr/>
              <a:t>20/07/2012</a:t>
            </a:fld>
            <a:endParaRPr lang="ca-ES"/>
          </a:p>
        </p:txBody>
      </p:sp>
      <p:sp>
        <p:nvSpPr>
          <p:cNvPr id="19" name="18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ca-ES"/>
          </a:p>
        </p:txBody>
      </p:sp>
      <p:sp>
        <p:nvSpPr>
          <p:cNvPr id="27" name="2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C44E6AB3-965C-49AE-80C3-B01204548C52}" type="slidenum">
              <a:rPr lang="ca-ES" smtClean="0"/>
              <a:pPr/>
              <a:t>‹Nº›</a:t>
            </a:fld>
            <a:endParaRPr lang="ca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EB7A907-87E8-4E08-B7B7-180726B0D3EB}" type="datetimeFigureOut">
              <a:rPr lang="ca-ES" smtClean="0"/>
              <a:pPr/>
              <a:t>20/07/2012</a:t>
            </a:fld>
            <a:endParaRPr lang="ca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a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44E6AB3-965C-49AE-80C3-B01204548C52}" type="slidenum">
              <a:rPr lang="ca-ES" smtClean="0"/>
              <a:pPr/>
              <a:t>‹Nº›</a:t>
            </a:fld>
            <a:endParaRPr lang="ca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EB7A907-87E8-4E08-B7B7-180726B0D3EB}" type="datetimeFigureOut">
              <a:rPr lang="ca-ES" smtClean="0"/>
              <a:pPr/>
              <a:t>20/07/2012</a:t>
            </a:fld>
            <a:endParaRPr lang="ca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a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44E6AB3-965C-49AE-80C3-B01204548C52}" type="slidenum">
              <a:rPr lang="ca-ES" smtClean="0"/>
              <a:pPr/>
              <a:t>‹Nº›</a:t>
            </a:fld>
            <a:endParaRPr lang="ca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EB7A907-87E8-4E08-B7B7-180726B0D3EB}" type="datetimeFigureOut">
              <a:rPr lang="ca-ES" smtClean="0"/>
              <a:pPr/>
              <a:t>20/07/2012</a:t>
            </a:fld>
            <a:endParaRPr lang="ca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a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44E6AB3-965C-49AE-80C3-B01204548C52}" type="slidenum">
              <a:rPr lang="ca-ES" smtClean="0"/>
              <a:pPr/>
              <a:t>‹Nº›</a:t>
            </a:fld>
            <a:endParaRPr lang="ca-ES"/>
          </a:p>
        </p:txBody>
      </p:sp>
      <p:sp>
        <p:nvSpPr>
          <p:cNvPr id="7" name="6 Título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EB7A907-87E8-4E08-B7B7-180726B0D3EB}" type="datetimeFigureOut">
              <a:rPr lang="ca-ES" smtClean="0"/>
              <a:pPr/>
              <a:t>20/07/2012</a:t>
            </a:fld>
            <a:endParaRPr lang="ca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a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44E6AB3-965C-49AE-80C3-B01204548C52}" type="slidenum">
              <a:rPr lang="ca-ES" smtClean="0"/>
              <a:pPr/>
              <a:t>‹Nº›</a:t>
            </a:fld>
            <a:endParaRPr lang="ca-ES"/>
          </a:p>
        </p:txBody>
      </p:sp>
      <p:sp>
        <p:nvSpPr>
          <p:cNvPr id="7" name="6 Cheurón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7 Cheurón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EB7A907-87E8-4E08-B7B7-180726B0D3EB}" type="datetimeFigureOut">
              <a:rPr lang="ca-ES" smtClean="0"/>
              <a:pPr/>
              <a:t>20/07/2012</a:t>
            </a:fld>
            <a:endParaRPr lang="ca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a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44E6AB3-965C-49AE-80C3-B01204548C52}" type="slidenum">
              <a:rPr lang="ca-ES" smtClean="0"/>
              <a:pPr/>
              <a:t>‹Nº›</a:t>
            </a:fld>
            <a:endParaRPr lang="ca-ES"/>
          </a:p>
        </p:txBody>
      </p:sp>
      <p:sp>
        <p:nvSpPr>
          <p:cNvPr id="8" name="7 Título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5" name="4 Marcador de contenido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EB7A907-87E8-4E08-B7B7-180726B0D3EB}" type="datetimeFigureOut">
              <a:rPr lang="ca-ES" smtClean="0"/>
              <a:pPr/>
              <a:t>20/07/2012</a:t>
            </a:fld>
            <a:endParaRPr lang="ca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a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44E6AB3-965C-49AE-80C3-B01204548C52}" type="slidenum">
              <a:rPr lang="ca-ES" smtClean="0"/>
              <a:pPr/>
              <a:t>‹Nº›</a:t>
            </a:fld>
            <a:endParaRPr lang="ca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EB7A907-87E8-4E08-B7B7-180726B0D3EB}" type="datetimeFigureOut">
              <a:rPr lang="ca-ES" smtClean="0"/>
              <a:pPr/>
              <a:t>20/07/2012</a:t>
            </a:fld>
            <a:endParaRPr lang="ca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a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44E6AB3-965C-49AE-80C3-B01204548C52}" type="slidenum">
              <a:rPr lang="ca-ES" smtClean="0"/>
              <a:pPr/>
              <a:t>‹Nº›</a:t>
            </a:fld>
            <a:endParaRPr lang="ca-ES"/>
          </a:p>
        </p:txBody>
      </p:sp>
      <p:sp>
        <p:nvSpPr>
          <p:cNvPr id="6" name="5 Título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EB7A907-87E8-4E08-B7B7-180726B0D3EB}" type="datetimeFigureOut">
              <a:rPr lang="ca-ES" smtClean="0"/>
              <a:pPr/>
              <a:t>20/07/2012</a:t>
            </a:fld>
            <a:endParaRPr lang="ca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a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44E6AB3-965C-49AE-80C3-B01204548C52}" type="slidenum">
              <a:rPr lang="ca-ES" smtClean="0"/>
              <a:pPr/>
              <a:t>‹Nº›</a:t>
            </a:fld>
            <a:endParaRPr lang="ca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BEB7A907-87E8-4E08-B7B7-180726B0D3EB}" type="datetimeFigureOut">
              <a:rPr lang="ca-ES" smtClean="0"/>
              <a:pPr/>
              <a:t>20/07/2012</a:t>
            </a:fld>
            <a:endParaRPr lang="ca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a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44E6AB3-965C-49AE-80C3-B01204548C52}" type="slidenum">
              <a:rPr lang="ca-ES" smtClean="0"/>
              <a:pPr/>
              <a:t>‹Nº›</a:t>
            </a:fld>
            <a:endParaRPr lang="ca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s-ES" smtClean="0"/>
              <a:t>Haga clic en el icono para agregar una imagen</a:t>
            </a:r>
            <a:endParaRPr kumimoji="0" lang="en-US" dirty="0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BEB7A907-87E8-4E08-B7B7-180726B0D3EB}" type="datetimeFigureOut">
              <a:rPr lang="ca-ES" smtClean="0"/>
              <a:pPr/>
              <a:t>20/07/2012</a:t>
            </a:fld>
            <a:endParaRPr lang="ca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ca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C44E6AB3-965C-49AE-80C3-B01204548C52}" type="slidenum">
              <a:rPr lang="ca-ES" smtClean="0"/>
              <a:pPr/>
              <a:t>‹Nº›</a:t>
            </a:fld>
            <a:endParaRPr lang="ca-ES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8" name="7 Forma libre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8 Forma libre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9 Triángulo rectángulo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10 Conector recto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11 Cheurón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12 Cheurón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12 Forma libre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11 Forma libre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13 Triángulo rectángulo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14 Conector recto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8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0" name="29 Marcador de texto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  <a:p>
            <a:pPr lvl="1" eaLnBrk="1" latinLnBrk="0" hangingPunct="1"/>
            <a:r>
              <a:rPr kumimoji="0" lang="es-ES" smtClean="0"/>
              <a:t>Segundo nivel</a:t>
            </a:r>
          </a:p>
          <a:p>
            <a:pPr lvl="2" eaLnBrk="1" latinLnBrk="0" hangingPunct="1"/>
            <a:r>
              <a:rPr kumimoji="0" lang="es-ES" smtClean="0"/>
              <a:t>Tercer nivel</a:t>
            </a:r>
          </a:p>
          <a:p>
            <a:pPr lvl="3" eaLnBrk="1" latinLnBrk="0" hangingPunct="1"/>
            <a:r>
              <a:rPr kumimoji="0" lang="es-ES" smtClean="0"/>
              <a:t>Cuarto nivel</a:t>
            </a:r>
          </a:p>
          <a:p>
            <a:pPr lvl="4" eaLnBrk="1" latinLnBrk="0" hangingPunct="1"/>
            <a:r>
              <a:rPr kumimoji="0" lang="es-ES" smtClean="0"/>
              <a:t>Quinto nivel</a:t>
            </a:r>
            <a:endParaRPr kumimoji="0" lang="en-US"/>
          </a:p>
        </p:txBody>
      </p:sp>
      <p:sp>
        <p:nvSpPr>
          <p:cNvPr id="10" name="9 Marcador de fecha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BEB7A907-87E8-4E08-B7B7-180726B0D3EB}" type="datetimeFigureOut">
              <a:rPr lang="ca-ES" smtClean="0"/>
              <a:pPr/>
              <a:t>20/07/2012</a:t>
            </a:fld>
            <a:endParaRPr lang="ca-ES"/>
          </a:p>
        </p:txBody>
      </p:sp>
      <p:sp>
        <p:nvSpPr>
          <p:cNvPr id="22" name="21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ca-ES"/>
          </a:p>
        </p:txBody>
      </p:sp>
      <p:sp>
        <p:nvSpPr>
          <p:cNvPr id="18" name="17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C44E6AB3-965C-49AE-80C3-B01204548C52}" type="slidenum">
              <a:rPr lang="ca-ES" smtClean="0"/>
              <a:pPr/>
              <a:t>‹Nº›</a:t>
            </a:fld>
            <a:endParaRPr lang="ca-E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1.xml"/><Relationship Id="rId1" Type="http://schemas.openxmlformats.org/officeDocument/2006/relationships/tags" Target="../tags/tag20.xml"/><Relationship Id="rId4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4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5.xml"/><Relationship Id="rId1" Type="http://schemas.openxmlformats.org/officeDocument/2006/relationships/tags" Target="../tags/tag24.xml"/><Relationship Id="rId4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7.xml"/><Relationship Id="rId1" Type="http://schemas.openxmlformats.org/officeDocument/2006/relationships/tags" Target="../tags/tag26.xml"/><Relationship Id="rId4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4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31.xml"/><Relationship Id="rId1" Type="http://schemas.openxmlformats.org/officeDocument/2006/relationships/tags" Target="../tags/tag30.xml"/><Relationship Id="rId6" Type="http://schemas.openxmlformats.org/officeDocument/2006/relationships/hyperlink" Target="http://www.niso.org/workrooms/daisy/Z39-86-2005.html" TargetMode="External"/><Relationship Id="rId5" Type="http://schemas.openxmlformats.org/officeDocument/2006/relationships/hyperlink" Target="http://www.niso.org/workrooms/daisy/Z39-86-2002.html" TargetMode="External"/><Relationship Id="rId4" Type="http://schemas.openxmlformats.org/officeDocument/2006/relationships/notesSlide" Target="../notesSlides/notesSlide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33.xml"/><Relationship Id="rId1" Type="http://schemas.openxmlformats.org/officeDocument/2006/relationships/tags" Target="../tags/tag32.xml"/><Relationship Id="rId4" Type="http://schemas.openxmlformats.org/officeDocument/2006/relationships/notesSlide" Target="../notesSlides/notesSlide1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35.xml"/><Relationship Id="rId1" Type="http://schemas.openxmlformats.org/officeDocument/2006/relationships/tags" Target="../tags/tag34.xml"/><Relationship Id="rId4" Type="http://schemas.openxmlformats.org/officeDocument/2006/relationships/notesSlide" Target="../notesSlides/notesSlide1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4" Type="http://schemas.openxmlformats.org/officeDocument/2006/relationships/notesSlide" Target="../notesSlides/notesSlide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39.xml"/><Relationship Id="rId1" Type="http://schemas.openxmlformats.org/officeDocument/2006/relationships/tags" Target="../tags/tag38.xml"/><Relationship Id="rId5" Type="http://schemas.openxmlformats.org/officeDocument/2006/relationships/hyperlink" Target="mailto:ribera@ub.edu" TargetMode="External"/><Relationship Id="rId4" Type="http://schemas.openxmlformats.org/officeDocument/2006/relationships/notesSlide" Target="../notesSlides/notesSlide1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4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4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4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4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12.xml"/><Relationship Id="rId7" Type="http://schemas.openxmlformats.org/officeDocument/2006/relationships/image" Target="../media/image4.jpeg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6" Type="http://schemas.openxmlformats.org/officeDocument/2006/relationships/image" Target="../media/image3.png"/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1.xml"/><Relationship Id="rId3" Type="http://schemas.openxmlformats.org/officeDocument/2006/relationships/tags" Target="../tags/tag15.xml"/><Relationship Id="rId7" Type="http://schemas.openxmlformats.org/officeDocument/2006/relationships/diagramLayout" Target="../diagrams/layout1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diagramData" Target="../diagrams/data1.xml"/><Relationship Id="rId5" Type="http://schemas.openxmlformats.org/officeDocument/2006/relationships/notesSlide" Target="../notesSlides/notesSlide7.xml"/><Relationship Id="rId10" Type="http://schemas.microsoft.com/office/2007/relationships/diagramDrawing" Target="../diagrams/drawing1.xml"/><Relationship Id="rId4" Type="http://schemas.openxmlformats.org/officeDocument/2006/relationships/slideLayout" Target="../slideLayouts/slideLayout2.xml"/><Relationship Id="rId9" Type="http://schemas.openxmlformats.org/officeDocument/2006/relationships/diagramColors" Target="../diagrams/colors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4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4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ES" smtClean="0"/>
              <a:t>Cómo crear tus propios </a:t>
            </a:r>
            <a:r>
              <a:rPr lang="es-ES" dirty="0" err="1" smtClean="0"/>
              <a:t>ebooks</a:t>
            </a:r>
            <a:r>
              <a:rPr lang="es-ES" dirty="0" smtClean="0"/>
              <a:t> accesibles</a:t>
            </a:r>
            <a:endParaRPr lang="es-ES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r"/>
            <a:r>
              <a:rPr lang="es-ES" sz="2000" smtClean="0">
                <a:solidFill>
                  <a:srgbClr val="FFC000"/>
                </a:solidFill>
              </a:rPr>
              <a:t>5a Edición de tecnologías bajo coste 2012</a:t>
            </a:r>
          </a:p>
          <a:p>
            <a:pPr algn="r"/>
            <a:r>
              <a:rPr lang="es-ES" sz="2000" smtClean="0"/>
              <a:t>Mireia Ribera, Universitat de Barcelona</a:t>
            </a:r>
          </a:p>
        </p:txBody>
      </p:sp>
      <p:pic>
        <p:nvPicPr>
          <p:cNvPr id="24578" name="Picture 2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08304" y="188640"/>
            <a:ext cx="1638300" cy="781051"/>
          </a:xfrm>
          <a:prstGeom prst="rect">
            <a:avLst/>
          </a:prstGeom>
          <a:solidFill>
            <a:schemeClr val="tx1"/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  <p:custDataLst>
              <p:tags r:id="rId1"/>
            </p:custDataLst>
          </p:nvPr>
        </p:nvSpPr>
        <p:spPr/>
        <p:txBody>
          <a:bodyPr>
            <a:normAutofit/>
          </a:bodyPr>
          <a:lstStyle/>
          <a:p>
            <a:r>
              <a:rPr lang="es-ES" smtClean="0"/>
              <a:t>Cada documento debe tener un título</a:t>
            </a:r>
          </a:p>
          <a:p>
            <a:r>
              <a:rPr lang="es-ES" smtClean="0"/>
              <a:t>La estructura del documento debe indicarse con los estilos Tïtulo 1, Título 2… </a:t>
            </a:r>
          </a:p>
          <a:p>
            <a:pPr lvl="1"/>
            <a:r>
              <a:rPr lang="es-ES" smtClean="0"/>
              <a:t>Entre dos títulos siempre debe haber texto.</a:t>
            </a:r>
          </a:p>
          <a:p>
            <a:r>
              <a:rPr lang="es-ES" smtClean="0"/>
              <a:t>DAISY ofrece unos estilos propios para enriquecer el documento. Entre ellos:</a:t>
            </a:r>
          </a:p>
          <a:p>
            <a:pPr lvl="1"/>
            <a:r>
              <a:rPr lang="es-ES" smtClean="0"/>
              <a:t>Image caption, (epígrafe de figura)</a:t>
            </a:r>
          </a:p>
          <a:p>
            <a:pPr lvl="1"/>
            <a:r>
              <a:rPr lang="es-ES" smtClean="0"/>
              <a:t>Table caption, (epígrafe de tabla)</a:t>
            </a:r>
          </a:p>
          <a:p>
            <a:pPr lvl="1"/>
            <a:r>
              <a:rPr lang="es-ES" smtClean="0"/>
              <a:t>Page number, (número de página)</a:t>
            </a:r>
          </a:p>
          <a:p>
            <a:pPr lvl="1"/>
            <a:r>
              <a:rPr lang="es-ES" smtClean="0"/>
              <a:t>Prodnote. (nota de producción)</a:t>
            </a:r>
            <a:endParaRPr lang="es-ES"/>
          </a:p>
        </p:txBody>
      </p:sp>
      <p:sp>
        <p:nvSpPr>
          <p:cNvPr id="2" name="1 Título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s-ES" smtClean="0"/>
              <a:t>Estilos</a:t>
            </a:r>
            <a:endParaRPr lang="es-E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s-ES" smtClean="0"/>
              <a:t>Mejor no incluir un sumario en el documento</a:t>
            </a:r>
            <a:endParaRPr lang="es-ES"/>
          </a:p>
        </p:txBody>
      </p:sp>
      <p:sp>
        <p:nvSpPr>
          <p:cNvPr id="2" name="1 Título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s-ES" smtClean="0"/>
              <a:t>Sumario</a:t>
            </a:r>
            <a:endParaRPr lang="es-E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  <p:custDataLst>
              <p:tags r:id="rId1"/>
            </p:custDataLst>
          </p:nvPr>
        </p:nvSpPr>
        <p:spPr/>
        <p:txBody>
          <a:bodyPr>
            <a:normAutofit/>
          </a:bodyPr>
          <a:lstStyle/>
          <a:p>
            <a:r>
              <a:rPr lang="es-ES" smtClean="0"/>
              <a:t>Deben tener la medida y resolución adecuadas</a:t>
            </a:r>
          </a:p>
          <a:p>
            <a:r>
              <a:rPr lang="es-ES" smtClean="0"/>
              <a:t>Deben tener un texto alternativo.</a:t>
            </a:r>
          </a:p>
          <a:p>
            <a:r>
              <a:rPr lang="es-ES" smtClean="0"/>
              <a:t>Alinearlas con el texto</a:t>
            </a:r>
          </a:p>
          <a:p>
            <a:r>
              <a:rPr lang="es-ES" smtClean="0"/>
              <a:t>El epígrafe debe indicarse con el estilo DAISY “image caption”</a:t>
            </a:r>
          </a:p>
        </p:txBody>
      </p:sp>
      <p:sp>
        <p:nvSpPr>
          <p:cNvPr id="2" name="1 Título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s-ES" smtClean="0"/>
              <a:t>Imágenes</a:t>
            </a:r>
            <a:endParaRPr lang="es-E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s-ES" smtClean="0"/>
              <a:t>Las abreviaciones deben marcarse con el menú DAISY.</a:t>
            </a:r>
            <a:endParaRPr lang="es-ES"/>
          </a:p>
        </p:txBody>
      </p:sp>
      <p:sp>
        <p:nvSpPr>
          <p:cNvPr id="2" name="1 Título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s-ES" smtClean="0"/>
              <a:t>Abreviaciones y acrónimos</a:t>
            </a:r>
            <a:endParaRPr lang="es-E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  <p:custDataLst>
              <p:tags r:id="rId1"/>
            </p:custDataLst>
          </p:nvPr>
        </p:nvSpPr>
        <p:spPr/>
        <p:txBody>
          <a:bodyPr>
            <a:normAutofit/>
          </a:bodyPr>
          <a:lstStyle/>
          <a:p>
            <a:r>
              <a:rPr lang="es-ES" smtClean="0"/>
              <a:t>Las notas propias de Word se pierden en la conversión.</a:t>
            </a:r>
          </a:p>
          <a:p>
            <a:r>
              <a:rPr lang="es-ES" smtClean="0"/>
              <a:t>Deben marcarse de forma especial:</a:t>
            </a:r>
          </a:p>
          <a:p>
            <a:pPr lvl="1"/>
            <a:r>
              <a:rPr lang="es-ES" smtClean="0"/>
              <a:t>Seleccionar el texto de la nota,</a:t>
            </a:r>
          </a:p>
          <a:p>
            <a:pPr lvl="1"/>
            <a:r>
              <a:rPr lang="es-ES" smtClean="0"/>
              <a:t>Copiarlo tras la referencia,</a:t>
            </a:r>
          </a:p>
          <a:p>
            <a:pPr lvl="1"/>
            <a:r>
              <a:rPr lang="es-ES" smtClean="0"/>
              <a:t>Seleccionarlo con Accessibility – AddFootNote del menú,</a:t>
            </a:r>
          </a:p>
          <a:p>
            <a:pPr lvl="1"/>
            <a:r>
              <a:rPr lang="es-ES" smtClean="0"/>
              <a:t>Validar.</a:t>
            </a:r>
            <a:endParaRPr lang="es-ES"/>
          </a:p>
        </p:txBody>
      </p:sp>
      <p:sp>
        <p:nvSpPr>
          <p:cNvPr id="2" name="1 Título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s-ES" smtClean="0"/>
              <a:t>Notas al pie</a:t>
            </a:r>
            <a:endParaRPr lang="es-E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  <p:custDataLst>
              <p:tags r:id="rId1"/>
            </p:custDataLst>
          </p:nvPr>
        </p:nvSpPr>
        <p:spPr/>
        <p:txBody>
          <a:bodyPr>
            <a:normAutofit/>
          </a:bodyPr>
          <a:lstStyle/>
          <a:p>
            <a:r>
              <a:rPr lang="es-ES" dirty="0" smtClean="0"/>
              <a:t>Tras procesar un documento </a:t>
            </a:r>
            <a:r>
              <a:rPr lang="es-ES" dirty="0" err="1" smtClean="0"/>
              <a:t>MSWord</a:t>
            </a:r>
            <a:r>
              <a:rPr lang="es-ES" dirty="0" smtClean="0"/>
              <a:t> se obtiene:</a:t>
            </a:r>
          </a:p>
          <a:p>
            <a:pPr lvl="1"/>
            <a:r>
              <a:rPr lang="es-ES" dirty="0" smtClean="0"/>
              <a:t>Un documento XML,</a:t>
            </a:r>
          </a:p>
          <a:p>
            <a:pPr lvl="1"/>
            <a:r>
              <a:rPr lang="es-ES" dirty="0" smtClean="0"/>
              <a:t>Una carpeta “daisy202” con un </a:t>
            </a:r>
            <a:r>
              <a:rPr lang="es-ES" dirty="0" err="1" smtClean="0"/>
              <a:t>ebook</a:t>
            </a:r>
            <a:r>
              <a:rPr lang="es-ES" dirty="0" smtClean="0"/>
              <a:t> accesible </a:t>
            </a:r>
            <a:r>
              <a:rPr lang="es-ES" dirty="0" smtClean="0">
                <a:hlinkClick r:id="rId5"/>
              </a:rPr>
              <a:t>DAISY 2.02 </a:t>
            </a:r>
            <a:r>
              <a:rPr lang="es-ES" dirty="0" smtClean="0"/>
              <a:t>,</a:t>
            </a:r>
          </a:p>
          <a:p>
            <a:pPr lvl="1"/>
            <a:r>
              <a:rPr lang="es-ES" dirty="0" smtClean="0"/>
              <a:t>Una carpeta “z3986” con un </a:t>
            </a:r>
            <a:r>
              <a:rPr lang="es-ES" dirty="0" err="1" smtClean="0"/>
              <a:t>ebook</a:t>
            </a:r>
            <a:r>
              <a:rPr lang="es-ES" dirty="0" smtClean="0"/>
              <a:t> accesible </a:t>
            </a:r>
            <a:r>
              <a:rPr lang="es-ES" dirty="0" smtClean="0">
                <a:hlinkClick r:id="rId6"/>
              </a:rPr>
              <a:t>DAISY 3</a:t>
            </a:r>
            <a:r>
              <a:rPr lang="es-ES" dirty="0" smtClean="0"/>
              <a:t> (ANSI/NISO Z39.86).</a:t>
            </a:r>
          </a:p>
        </p:txBody>
      </p:sp>
      <p:sp>
        <p:nvSpPr>
          <p:cNvPr id="2" name="1 Título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s-ES" smtClean="0"/>
              <a:t>Resultados</a:t>
            </a:r>
            <a:endParaRPr lang="es-ES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s-ES" smtClean="0"/>
              <a:t>Un documento XML con:</a:t>
            </a:r>
          </a:p>
          <a:p>
            <a:pPr lvl="1"/>
            <a:r>
              <a:rPr lang="es-ES" smtClean="0"/>
              <a:t>El texto XML,</a:t>
            </a:r>
          </a:p>
          <a:p>
            <a:pPr lvl="1"/>
            <a:r>
              <a:rPr lang="es-ES" smtClean="0"/>
              <a:t>Una hoja CSS que permite ver el contenido en un navegador,</a:t>
            </a:r>
          </a:p>
          <a:p>
            <a:pPr lvl="1"/>
            <a:r>
              <a:rPr lang="es-ES" smtClean="0"/>
              <a:t>Un conjunto de imágenes (.png or .jpg).</a:t>
            </a:r>
            <a:endParaRPr lang="es-ES"/>
          </a:p>
        </p:txBody>
      </p:sp>
      <p:sp>
        <p:nvSpPr>
          <p:cNvPr id="2" name="1 Título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s-ES" smtClean="0"/>
              <a:t>Resultados: el fichero XML</a:t>
            </a:r>
            <a:endParaRPr lang="es-ES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s-ES" smtClean="0"/>
              <a:t>Una carpeta con:</a:t>
            </a:r>
          </a:p>
          <a:p>
            <a:pPr lvl="1"/>
            <a:r>
              <a:rPr lang="es-ES" smtClean="0"/>
              <a:t>Un documento de navegación (ncc.html),</a:t>
            </a:r>
          </a:p>
          <a:p>
            <a:pPr lvl="1"/>
            <a:r>
              <a:rPr lang="es-ES" smtClean="0"/>
              <a:t>El texto del documento (.html),</a:t>
            </a:r>
          </a:p>
          <a:p>
            <a:pPr lvl="1"/>
            <a:r>
              <a:rPr lang="es-ES" smtClean="0"/>
              <a:t>Un conjunto de ficheros de audio (wav, mp3),</a:t>
            </a:r>
          </a:p>
          <a:p>
            <a:pPr lvl="1"/>
            <a:r>
              <a:rPr lang="es-ES" smtClean="0"/>
              <a:t>Un conjunto de ficheros SMIL para sincronizar texto y audio.</a:t>
            </a:r>
            <a:endParaRPr lang="es-ES"/>
          </a:p>
        </p:txBody>
      </p:sp>
      <p:sp>
        <p:nvSpPr>
          <p:cNvPr id="2" name="1 Título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>
            <a:normAutofit fontScale="90000"/>
          </a:bodyPr>
          <a:lstStyle/>
          <a:p>
            <a:r>
              <a:rPr lang="es-ES" smtClean="0"/>
              <a:t>Resultados: libro completo </a:t>
            </a:r>
            <a:br>
              <a:rPr lang="es-ES" smtClean="0"/>
            </a:br>
            <a:r>
              <a:rPr lang="es-ES" smtClean="0"/>
              <a:t>DAISY 2</a:t>
            </a:r>
            <a:endParaRPr lang="es-ES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s-ES" smtClean="0"/>
              <a:t>Una carpeta con::</a:t>
            </a:r>
          </a:p>
          <a:p>
            <a:pPr lvl="1"/>
            <a:r>
              <a:rPr lang="es-ES" smtClean="0"/>
              <a:t>Un fichero empaquetador (.opf) con metadatos y una lista de ficheros,</a:t>
            </a:r>
          </a:p>
          <a:p>
            <a:pPr lvl="1"/>
            <a:r>
              <a:rPr lang="es-ES" smtClean="0"/>
              <a:t>Un fichero para controlar la navegación (.ncx), </a:t>
            </a:r>
          </a:p>
          <a:p>
            <a:pPr lvl="1"/>
            <a:r>
              <a:rPr lang="es-ES" smtClean="0"/>
              <a:t>El texto (.xml),</a:t>
            </a:r>
          </a:p>
          <a:p>
            <a:pPr lvl="1"/>
            <a:r>
              <a:rPr lang="es-ES" smtClean="0"/>
              <a:t>Un conjunto de ficheros de audio (wav, mp3),</a:t>
            </a:r>
          </a:p>
          <a:p>
            <a:pPr lvl="1"/>
            <a:r>
              <a:rPr lang="es-ES" smtClean="0"/>
              <a:t>Un conjunto de ficheros SMIL para sincronizar texto y audio.</a:t>
            </a:r>
            <a:endParaRPr lang="es-ES"/>
          </a:p>
        </p:txBody>
      </p:sp>
      <p:sp>
        <p:nvSpPr>
          <p:cNvPr id="2" name="1 Título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>
            <a:normAutofit fontScale="90000"/>
          </a:bodyPr>
          <a:lstStyle/>
          <a:p>
            <a:r>
              <a:rPr lang="es-ES" smtClean="0"/>
              <a:t>Resultadoss: libro completo </a:t>
            </a:r>
            <a:br>
              <a:rPr lang="es-ES" smtClean="0"/>
            </a:br>
            <a:r>
              <a:rPr lang="es-ES" smtClean="0"/>
              <a:t>DAISY 3</a:t>
            </a:r>
            <a:endParaRPr lang="es-ES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 dirty="0" err="1" smtClean="0"/>
              <a:t>Mireia</a:t>
            </a:r>
            <a:r>
              <a:rPr lang="en-US" dirty="0" smtClean="0"/>
              <a:t> Ribera</a:t>
            </a:r>
          </a:p>
          <a:p>
            <a:pPr lvl="1"/>
            <a:r>
              <a:rPr lang="en-US" dirty="0" smtClean="0">
                <a:hlinkClick r:id="rId5"/>
              </a:rPr>
              <a:t>ribera@ub.edu</a:t>
            </a:r>
            <a:r>
              <a:rPr lang="en-US" dirty="0" smtClean="0"/>
              <a:t> </a:t>
            </a:r>
          </a:p>
          <a:p>
            <a:pPr lvl="1"/>
            <a:r>
              <a:rPr lang="en-US" dirty="0" err="1" smtClean="0"/>
              <a:t>Universitat</a:t>
            </a:r>
            <a:r>
              <a:rPr lang="en-US" dirty="0" smtClean="0"/>
              <a:t> de Barcelona</a:t>
            </a:r>
          </a:p>
        </p:txBody>
      </p:sp>
      <p:sp>
        <p:nvSpPr>
          <p:cNvPr id="2" name="1 Título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dirty="0" smtClean="0"/>
              <a:t>Gracias!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  <p:custDataLst>
              <p:tags r:id="rId1"/>
            </p:custDataLst>
          </p:nvPr>
        </p:nvSpPr>
        <p:spPr/>
        <p:txBody>
          <a:bodyPr>
            <a:normAutofit fontScale="92500"/>
          </a:bodyPr>
          <a:lstStyle/>
          <a:p>
            <a:r>
              <a:rPr lang="es-ES" smtClean="0"/>
              <a:t>Porque leer con </a:t>
            </a:r>
            <a:r>
              <a:rPr lang="es-ES" smtClean="0">
                <a:solidFill>
                  <a:srgbClr val="FFC000"/>
                </a:solidFill>
              </a:rPr>
              <a:t>texto y voz sincronizados </a:t>
            </a:r>
            <a:r>
              <a:rPr lang="es-ES" smtClean="0"/>
              <a:t/>
            </a:r>
            <a:br>
              <a:rPr lang="es-ES" smtClean="0"/>
            </a:br>
            <a:r>
              <a:rPr lang="es-ES" smtClean="0"/>
              <a:t>es muy útil :</a:t>
            </a:r>
          </a:p>
          <a:p>
            <a:pPr lvl="1"/>
            <a:r>
              <a:rPr lang="es-ES" smtClean="0"/>
              <a:t>Para personas con dislexia,</a:t>
            </a:r>
          </a:p>
          <a:p>
            <a:pPr lvl="1"/>
            <a:r>
              <a:rPr lang="es-ES" smtClean="0"/>
              <a:t>Para personas con baja visión,</a:t>
            </a:r>
          </a:p>
          <a:p>
            <a:pPr lvl="1"/>
            <a:r>
              <a:rPr lang="es-ES" smtClean="0"/>
              <a:t>Para aprender idiomas…</a:t>
            </a:r>
          </a:p>
          <a:p>
            <a:r>
              <a:rPr lang="es-ES" smtClean="0"/>
              <a:t>Porque existen herramientas fáciles de usar para crear documentos de texto y voz</a:t>
            </a:r>
          </a:p>
          <a:p>
            <a:pPr lvl="1"/>
            <a:r>
              <a:rPr lang="es-ES" smtClean="0"/>
              <a:t>ODT2Daisy</a:t>
            </a:r>
          </a:p>
          <a:p>
            <a:pPr lvl="1"/>
            <a:r>
              <a:rPr lang="es-ES" smtClean="0"/>
              <a:t>DAISY pipeline</a:t>
            </a:r>
          </a:p>
          <a:p>
            <a:pPr lvl="1"/>
            <a:r>
              <a:rPr lang="es-ES" smtClean="0">
                <a:solidFill>
                  <a:srgbClr val="FFC000"/>
                </a:solidFill>
              </a:rPr>
              <a:t>MS Word DAISY Add-in</a:t>
            </a:r>
          </a:p>
          <a:p>
            <a:r>
              <a:rPr lang="es-ES" smtClean="0"/>
              <a:t>Porque los nuevos ebooks se basarán en DAISY</a:t>
            </a:r>
          </a:p>
        </p:txBody>
      </p:sp>
      <p:sp>
        <p:nvSpPr>
          <p:cNvPr id="2" name="1 Título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s-ES" smtClean="0"/>
              <a:t>Por qué este taller?</a:t>
            </a:r>
            <a:endParaRPr lang="es-E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  <p:custDataLst>
              <p:tags r:id="rId1"/>
            </p:custDataLst>
          </p:nvPr>
        </p:nvSpPr>
        <p:spPr/>
        <p:txBody>
          <a:bodyPr>
            <a:normAutofit/>
          </a:bodyPr>
          <a:lstStyle/>
          <a:p>
            <a:r>
              <a:rPr lang="es-ES" smtClean="0"/>
              <a:t>Antes de entrar en los aspectos técnicos, un recordatorio:</a:t>
            </a:r>
          </a:p>
          <a:p>
            <a:r>
              <a:rPr lang="es-ES" smtClean="0">
                <a:solidFill>
                  <a:srgbClr val="FFC000"/>
                </a:solidFill>
              </a:rPr>
              <a:t>El contenido es la base de la accesibilidad</a:t>
            </a:r>
            <a:endParaRPr lang="es-ES" smtClean="0"/>
          </a:p>
          <a:p>
            <a:pPr lvl="2"/>
            <a:r>
              <a:rPr lang="es-ES" smtClean="0"/>
              <a:t>Texto bien redactado</a:t>
            </a:r>
          </a:p>
          <a:p>
            <a:pPr lvl="2"/>
            <a:r>
              <a:rPr lang="es-ES" smtClean="0"/>
              <a:t>Imágenes claras</a:t>
            </a:r>
          </a:p>
          <a:p>
            <a:pPr lvl="2"/>
            <a:r>
              <a:rPr lang="es-ES" smtClean="0"/>
              <a:t>Una buena estructura</a:t>
            </a:r>
          </a:p>
        </p:txBody>
      </p:sp>
      <p:sp>
        <p:nvSpPr>
          <p:cNvPr id="2" name="1 Título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s-ES" smtClean="0"/>
              <a:t>Creación de un ebook accesible</a:t>
            </a:r>
            <a:endParaRPr lang="es-E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  <p:custDataLst>
              <p:tags r:id="rId1"/>
            </p:custDataLst>
          </p:nvPr>
        </p:nvSpPr>
        <p:spPr/>
        <p:txBody>
          <a:bodyPr>
            <a:normAutofit/>
          </a:bodyPr>
          <a:lstStyle/>
          <a:p>
            <a:r>
              <a:rPr lang="es-ES" smtClean="0"/>
              <a:t>Qué es DAISY</a:t>
            </a:r>
          </a:p>
          <a:p>
            <a:endParaRPr lang="es-ES" smtClean="0"/>
          </a:p>
          <a:p>
            <a:r>
              <a:rPr lang="es-ES" smtClean="0"/>
              <a:t>Lectura de un documento con AMIS</a:t>
            </a:r>
          </a:p>
          <a:p>
            <a:pPr lvl="1"/>
            <a:r>
              <a:rPr lang="es-ES" smtClean="0"/>
              <a:t>Opciones </a:t>
            </a:r>
          </a:p>
          <a:p>
            <a:pPr lvl="1"/>
            <a:r>
              <a:rPr lang="es-ES" smtClean="0"/>
              <a:t>Diferentes partes de un documento DAISY</a:t>
            </a:r>
          </a:p>
          <a:p>
            <a:endParaRPr lang="es-ES" smtClean="0"/>
          </a:p>
          <a:p>
            <a:r>
              <a:rPr lang="es-ES" smtClean="0"/>
              <a:t>Complemento MS Word a DAISY </a:t>
            </a:r>
          </a:p>
          <a:p>
            <a:pPr lvl="2"/>
            <a:r>
              <a:rPr lang="es-ES" smtClean="0"/>
              <a:t>Introducción</a:t>
            </a:r>
          </a:p>
          <a:p>
            <a:pPr lvl="2"/>
            <a:r>
              <a:rPr lang="es-ES" smtClean="0"/>
              <a:t>Recomendaciones generales</a:t>
            </a:r>
          </a:p>
          <a:p>
            <a:pPr lvl="2"/>
            <a:r>
              <a:rPr lang="es-ES" smtClean="0"/>
              <a:t>Resultados</a:t>
            </a:r>
            <a:endParaRPr lang="es-ES"/>
          </a:p>
        </p:txBody>
      </p:sp>
      <p:sp>
        <p:nvSpPr>
          <p:cNvPr id="2" name="1 Título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s-ES" dirty="0" smtClean="0"/>
              <a:t>Contenido del taller</a:t>
            </a:r>
            <a:endParaRPr lang="es-E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  <p:custDataLst>
              <p:tags r:id="rId1"/>
            </p:custDataLst>
          </p:nvPr>
        </p:nvSpPr>
        <p:spPr/>
        <p:txBody>
          <a:bodyPr>
            <a:normAutofit/>
          </a:bodyPr>
          <a:lstStyle/>
          <a:p>
            <a:r>
              <a:rPr lang="es-ES" smtClean="0"/>
              <a:t>DAISY=Digital Accessible Information System</a:t>
            </a:r>
          </a:p>
          <a:p>
            <a:r>
              <a:rPr lang="es-ES" smtClean="0"/>
              <a:t>Un libro hablado digital (DTB) puede contener</a:t>
            </a:r>
          </a:p>
          <a:p>
            <a:pPr lvl="1"/>
            <a:r>
              <a:rPr lang="es-ES" smtClean="0"/>
              <a:t> imágenes, </a:t>
            </a:r>
          </a:p>
          <a:p>
            <a:pPr lvl="1"/>
            <a:r>
              <a:rPr lang="es-ES" smtClean="0"/>
              <a:t>fórmulas en MathML ,</a:t>
            </a:r>
          </a:p>
          <a:p>
            <a:pPr lvl="1"/>
            <a:r>
              <a:rPr lang="es-ES" smtClean="0"/>
              <a:t>incluso video.</a:t>
            </a:r>
          </a:p>
          <a:p>
            <a:r>
              <a:rPr lang="es-ES" smtClean="0"/>
              <a:t>Hay diferentes tipos de libros DTB:</a:t>
            </a:r>
          </a:p>
          <a:p>
            <a:pPr lvl="1"/>
            <a:r>
              <a:rPr lang="es-ES" smtClean="0"/>
              <a:t>Con sólo el texto en XML,</a:t>
            </a:r>
          </a:p>
          <a:p>
            <a:pPr lvl="1"/>
            <a:r>
              <a:rPr lang="es-ES" smtClean="0"/>
              <a:t>Con sólo el audio,</a:t>
            </a:r>
          </a:p>
          <a:p>
            <a:pPr lvl="1"/>
            <a:r>
              <a:rPr lang="es-ES" smtClean="0"/>
              <a:t>Con texto y audio.</a:t>
            </a:r>
          </a:p>
        </p:txBody>
      </p:sp>
      <p:sp>
        <p:nvSpPr>
          <p:cNvPr id="2" name="1 Título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s-ES" smtClean="0"/>
              <a:t>Qué es DAISY?</a:t>
            </a:r>
            <a:endParaRPr lang="es-E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" smtClean="0"/>
              <a:t>Lectura de un documento con AMIS</a:t>
            </a:r>
            <a:endParaRPr lang="es-ES"/>
          </a:p>
        </p:txBody>
      </p:sp>
      <p:pic>
        <p:nvPicPr>
          <p:cNvPr id="8" name="7 Imagen" descr="Interfaz del programa AMIS"/>
          <p:cNvPicPr/>
          <p:nvPr>
            <p:custDataLst>
              <p:tags r:id="rId1"/>
            </p:custDataLst>
          </p:nvPr>
        </p:nvPicPr>
        <p:blipFill>
          <a:blip r:embed="rId6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="" xmlns:wpc="http://schemas.microsoft.com/office/word/2010/wordprocessingCanvas" xmlns:mc="http://schemas.openxmlformats.org/markup-compatibility/2006" xmlns:o="urn:schemas-microsoft-com:office:office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1331640" y="2132856"/>
            <a:ext cx="5394960" cy="4087495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8 Imagen" descr="Iconos de AMIS"/>
          <p:cNvPicPr/>
          <p:nvPr>
            <p:custDataLst>
              <p:tags r:id="rId2"/>
            </p:custDataLst>
          </p:nvPr>
        </p:nvPicPr>
        <p:blipFill>
          <a:blip r:embed="rId7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="" xmlns:wpc="http://schemas.microsoft.com/office/word/2010/wordprocessingCanvas" xmlns:mc="http://schemas.openxmlformats.org/markup-compatibility/2006" xmlns:o="urn:schemas-microsoft-com:office:office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484784"/>
            <a:ext cx="4443730" cy="39306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2" name="11 Conector recto"/>
          <p:cNvCxnSpPr/>
          <p:nvPr>
            <p:custDataLst>
              <p:tags r:id="rId3"/>
            </p:custDataLst>
          </p:nvPr>
        </p:nvCxnSpPr>
        <p:spPr>
          <a:xfrm flipV="1">
            <a:off x="3275856" y="1844824"/>
            <a:ext cx="432048" cy="36004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12 CuadroTexto"/>
          <p:cNvSpPr txBox="1"/>
          <p:nvPr/>
        </p:nvSpPr>
        <p:spPr>
          <a:xfrm>
            <a:off x="6948264" y="3429000"/>
            <a:ext cx="187220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es-ES" smtClean="0"/>
              <a:t>Menú</a:t>
            </a:r>
          </a:p>
          <a:p>
            <a:pPr marL="342900" indent="-342900">
              <a:buAutoNum type="arabicPeriod"/>
            </a:pPr>
            <a:r>
              <a:rPr lang="es-ES" smtClean="0"/>
              <a:t>Iconos</a:t>
            </a:r>
          </a:p>
          <a:p>
            <a:pPr marL="342900" indent="-342900">
              <a:buAutoNum type="arabicPeriod"/>
            </a:pPr>
            <a:r>
              <a:rPr lang="es-ES" smtClean="0"/>
              <a:t>Navegación</a:t>
            </a:r>
          </a:p>
          <a:p>
            <a:pPr marL="342900" indent="-342900">
              <a:buAutoNum type="arabicPeriod"/>
            </a:pPr>
            <a:r>
              <a:rPr lang="es-ES" smtClean="0"/>
              <a:t>Contenido</a:t>
            </a:r>
            <a:endParaRPr lang="es-E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3 Marcador de contenido" descr="Documnto MS Word bien diseñado + Conversión con el complemento Word to DAISY add-in + Voz TTS = Fichero XML o Libro DAISY completo"/>
          <p:cNvGraphicFramePr>
            <a:graphicFrameLocks noGrp="1"/>
          </p:cNvGraphicFramePr>
          <p:nvPr>
            <p:ph idx="1"/>
            <p:custDataLst>
              <p:tags r:id="rId1"/>
            </p:custDataLst>
          </p:nvPr>
        </p:nvGraphicFramePr>
        <p:xfrm>
          <a:off x="457200" y="1481138"/>
          <a:ext cx="8229600" cy="45259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sp>
        <p:nvSpPr>
          <p:cNvPr id="2" name="1 Título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>
            <a:normAutofit/>
          </a:bodyPr>
          <a:lstStyle/>
          <a:p>
            <a:r>
              <a:rPr lang="es-ES" smtClean="0"/>
              <a:t>El complemento MS-Word</a:t>
            </a:r>
            <a:endParaRPr lang="es-ES"/>
          </a:p>
        </p:txBody>
      </p:sp>
      <p:sp>
        <p:nvSpPr>
          <p:cNvPr id="5" name="4 Elipse"/>
          <p:cNvSpPr/>
          <p:nvPr>
            <p:custDataLst>
              <p:tags r:id="rId3"/>
            </p:custDataLst>
          </p:nvPr>
        </p:nvSpPr>
        <p:spPr>
          <a:xfrm>
            <a:off x="4860032" y="4221088"/>
            <a:ext cx="864096" cy="864096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mtClean="0"/>
              <a:t>Voz TTS</a:t>
            </a:r>
            <a:endParaRPr lang="es-E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s-ES" smtClean="0"/>
              <a:t>Metadatos,</a:t>
            </a:r>
          </a:p>
          <a:p>
            <a:r>
              <a:rPr lang="es-ES" smtClean="0"/>
              <a:t>Estilos,</a:t>
            </a:r>
          </a:p>
          <a:p>
            <a:r>
              <a:rPr lang="es-ES" smtClean="0"/>
              <a:t>Sumario,</a:t>
            </a:r>
          </a:p>
          <a:p>
            <a:r>
              <a:rPr lang="es-ES" smtClean="0"/>
              <a:t>Imágenes,</a:t>
            </a:r>
          </a:p>
          <a:p>
            <a:r>
              <a:rPr lang="es-ES" smtClean="0"/>
              <a:t>Abreviaciones y acrónimos,</a:t>
            </a:r>
          </a:p>
          <a:p>
            <a:r>
              <a:rPr lang="es-ES" smtClean="0"/>
              <a:t>Notas.</a:t>
            </a:r>
            <a:endParaRPr lang="es-ES"/>
          </a:p>
        </p:txBody>
      </p:sp>
      <p:sp>
        <p:nvSpPr>
          <p:cNvPr id="2" name="1 Título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>
            <a:normAutofit/>
          </a:bodyPr>
          <a:lstStyle/>
          <a:p>
            <a:r>
              <a:rPr lang="es-ES" smtClean="0"/>
              <a:t>Recomendaciones generales</a:t>
            </a:r>
            <a:endParaRPr lang="es-E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  <p:custDataLst>
              <p:tags r:id="rId1"/>
            </p:custDataLst>
          </p:nvPr>
        </p:nvSpPr>
        <p:spPr/>
        <p:txBody>
          <a:bodyPr>
            <a:normAutofit/>
          </a:bodyPr>
          <a:lstStyle/>
          <a:p>
            <a:r>
              <a:rPr lang="es-ES" smtClean="0"/>
              <a:t>Los libros DAISY guardan información del título, autor y editor.</a:t>
            </a:r>
          </a:p>
          <a:p>
            <a:r>
              <a:rPr lang="es-ES" smtClean="0"/>
              <a:t>Esta información se recoge automáticamente del documento MSWord.</a:t>
            </a:r>
          </a:p>
          <a:p>
            <a:r>
              <a:rPr lang="es-ES" smtClean="0"/>
              <a:t>Puedes modificarla</a:t>
            </a:r>
          </a:p>
          <a:p>
            <a:pPr lvl="1"/>
            <a:r>
              <a:rPr lang="es-ES" smtClean="0"/>
              <a:t>En la información por defecto de MS Office</a:t>
            </a:r>
          </a:p>
          <a:p>
            <a:pPr lvl="1"/>
            <a:r>
              <a:rPr lang="es-ES" smtClean="0"/>
              <a:t>En las propiedades del documento</a:t>
            </a:r>
          </a:p>
        </p:txBody>
      </p:sp>
      <p:sp>
        <p:nvSpPr>
          <p:cNvPr id="2" name="1 Título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>
            <a:normAutofit/>
          </a:bodyPr>
          <a:lstStyle/>
          <a:p>
            <a:r>
              <a:rPr lang="es-ES" smtClean="0"/>
              <a:t>Metadatos</a:t>
            </a:r>
            <a:endParaRPr lang="es-ES"/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LT_NULL" val="1"/>
  <p:tag name="LONGDESC_NULL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LT" val="Interfaz del programa AMIS"/>
  <p:tag name="ALT_NULL" val="0"/>
  <p:tag name="LONGDESC_NULL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LT" val="Iconos de AMIS"/>
  <p:tag name="ALT_NULL" val="0"/>
  <p:tag name="LONGDESC_NULL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LT_NULL" val="1"/>
  <p:tag name="LONGDESC_NULL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BJECT_ORDER" val="2"/>
  <p:tag name="ALT" val="Documnto MS Word bien diseñado + Conversión con el complemento Word to DAISY add-in + Voz TTS = Fichero XML o Libro DAISY completo"/>
  <p:tag name="ALT_NULL" val="0"/>
  <p:tag name="LONGDESC_NULL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BJECT_ORDER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BJECT_ORDER" val="3"/>
  <p:tag name="ALT_NULL" val="1"/>
  <p:tag name="LONGDESC_NULL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BJECT_ORDER" val="2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BJECT_ORDER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BJECT_ORDER" val="2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BJECT_ORDER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BJECT_ORDER" val="2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BJECT_ORDER" val="2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BJECT_ORDER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BJECT_ORDER" val="2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BJECT_ORDER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BJECT_ORDER" val="2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BJECT_ORDER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BJECT_ORDER" val="2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BJECT_ORDER" val="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BJECT_ORDER" val="2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BJECT_ORDER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BJECT_ORDER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BJECT_ORDER" val="2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BJECT_ORDER" val="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BJECT_ORDER" val="2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BJECT_ORDER" val="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BJECT_ORDER" val="2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BJECT_ORDER" val="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BJECT_ORDER" val="2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BJECT_ORDER" val="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BJECT_ORDER" val="2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BJECT_ORDER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BJECT_ORDER" val="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BJECT_ORDER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BJECT_ORDER" val="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BJECT_ORDER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BJECT_ORDER" val="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BJECT_ORDER" val="1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urrencia">
  <a:themeElements>
    <a:clrScheme name="Concurrencia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urrencia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Concurrencia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111</TotalTime>
  <Words>601</Words>
  <Application>Microsoft Office PowerPoint</Application>
  <PresentationFormat>Presentación en pantalla (4:3)</PresentationFormat>
  <Paragraphs>136</Paragraphs>
  <Slides>19</Slides>
  <Notes>19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19</vt:i4>
      </vt:variant>
    </vt:vector>
  </HeadingPairs>
  <TitlesOfParts>
    <vt:vector size="20" baseType="lpstr">
      <vt:lpstr>Concurrencia</vt:lpstr>
      <vt:lpstr>Cómo crear tus propios ebooks accesibles</vt:lpstr>
      <vt:lpstr>Por qué este taller?</vt:lpstr>
      <vt:lpstr>Creación de un ebook accesible</vt:lpstr>
      <vt:lpstr>Contenido del taller</vt:lpstr>
      <vt:lpstr>Qué es DAISY?</vt:lpstr>
      <vt:lpstr>Lectura de un documento con AMIS</vt:lpstr>
      <vt:lpstr>El complemento MS-Word</vt:lpstr>
      <vt:lpstr>Recomendaciones generales</vt:lpstr>
      <vt:lpstr>Metadatos</vt:lpstr>
      <vt:lpstr>Estilos</vt:lpstr>
      <vt:lpstr>Sumario</vt:lpstr>
      <vt:lpstr>Imágenes</vt:lpstr>
      <vt:lpstr>Abreviaciones y acrónimos</vt:lpstr>
      <vt:lpstr>Notas al pie</vt:lpstr>
      <vt:lpstr>Resultados</vt:lpstr>
      <vt:lpstr>Resultados: el fichero XML</vt:lpstr>
      <vt:lpstr>Resultados: libro completo  DAISY 2</vt:lpstr>
      <vt:lpstr>Resultadoss: libro completo  DAISY 3</vt:lpstr>
      <vt:lpstr>Gracias!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Cómo crear tus propios ebooks accesibles</dc:title>
  <dc:subject>Tecnologías bajo coste 2012</dc:subject>
  <dc:creator>Mireia Ribera</dc:creator>
  <cp:lastModifiedBy>47057985</cp:lastModifiedBy>
  <cp:revision>18</cp:revision>
  <dcterms:created xsi:type="dcterms:W3CDTF">2012-06-18T07:02:01Z</dcterms:created>
  <dcterms:modified xsi:type="dcterms:W3CDTF">2012-07-20T06:03:50Z</dcterms:modified>
</cp:coreProperties>
</file>